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1F36"/>
    <a:srgbClr val="951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F9B8A-3BF5-1F99-F49E-1E0B3AE03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405764-3A1F-81F5-1642-920E0A729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15663-AE49-FB18-74E0-D1C9942EE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7821-809D-416D-8661-B3AA0C21C51D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F7AAB-8AF4-6190-4BBC-501BC4AAB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D48F5-1624-6BC0-3216-FF7A3FAE7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1637-DC12-4B24-9A82-E064F3540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6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E2308-0536-E431-D151-DB93CA176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46E2A-C46F-8EEF-38B1-E96F7F6E5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B7E32-346A-4122-6DF5-02D192CBC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7821-809D-416D-8661-B3AA0C21C51D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F6779-89CA-DAD8-D817-5B299A6B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31B2C-8F16-7654-F063-41FD4D67D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1637-DC12-4B24-9A82-E064F3540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7AF9F-EA7D-13E8-6B1E-89EEA4545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8465D3-1332-F503-2F81-5B75B1DB3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567FF-3FB9-9A3D-CFDA-DCA210C0C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7821-809D-416D-8661-B3AA0C21C51D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C688F-A1BC-B5D9-375A-8C2B71E3F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C311E-EAA3-5A3D-7B5B-ADCBB07D2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1637-DC12-4B24-9A82-E064F3540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8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829C2-1D54-F15C-DC6D-EDC73F452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369A7-13B8-A6D5-C1A4-3C84381BF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E6DFF-A89E-BFB3-F9AA-564C792BC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7821-809D-416D-8661-B3AA0C21C51D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8E503-38FC-9662-3EBA-BB55B22E2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FF1F3-7E20-E6C5-EF28-5486040CC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1637-DC12-4B24-9A82-E064F3540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7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E4F6-D807-D62B-8379-A69A2297E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1E868-4732-91B9-AEE5-BBD20CFC6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6D6C4-B2E6-C5BB-2A8A-69819CC6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7821-809D-416D-8661-B3AA0C21C51D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4FAA7-C04F-5581-ADD7-2C31EE7E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10BF4-5AB3-34EA-5CB7-1C404B31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1637-DC12-4B24-9A82-E064F3540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3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3444D-A056-E319-9342-06C03C256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3E8D9-8719-2CE1-FEEF-6A0839CCB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0B459-16D2-2F33-4BC1-6D3C82E65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25046-97D8-FEC9-5B40-A423FB13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7821-809D-416D-8661-B3AA0C21C51D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C9221-0B0D-9F6F-45D6-6DBA80E25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C0200-CE34-AB36-4EB0-92D79D33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1637-DC12-4B24-9A82-E064F3540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5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6C426-173E-FA69-279D-DD6B2C42E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6C95C-E366-BBE1-D65A-A891B6819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DBFD7-F25B-0687-54E8-E1C4B86E8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B4CEAE-1A06-8926-5691-F980CD4A5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2BCE17-B6C8-A38C-CD61-9209EA7F8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04415E-69D9-F7F1-29A8-B4BAD756D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7821-809D-416D-8661-B3AA0C21C51D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96FA71-0269-765B-B4FE-5C2C0499F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E4D345-6EE3-5EEE-34E0-A87EE397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1637-DC12-4B24-9A82-E064F3540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3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01140-0415-3177-CF2D-39ED3372B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E4A3F5-D0E3-9542-8AF4-2C5AA889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7821-809D-416D-8661-B3AA0C21C51D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B0194-BA7E-1244-5902-4AE5E1D5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3C6ED-BAA5-9F75-AF81-F0ABCE5D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1637-DC12-4B24-9A82-E064F3540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9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E87A1-370A-A303-EAD9-2A71345E1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7821-809D-416D-8661-B3AA0C21C51D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416C2B-681F-5417-E77C-650D689DB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ECF42-8EA3-E7D3-077F-1F653F1F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1637-DC12-4B24-9A82-E064F3540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4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B47E8-9197-69E1-FDC8-E02854D4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EE559-809F-3D32-F812-5186BE1F6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4A4829-8BB2-B0EB-DA87-C9F11FED1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A7AAC-3501-7ABD-1C60-FCA105E6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7821-809D-416D-8661-B3AA0C21C51D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BDAEF-7665-72AD-9ECD-19BEC308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25033-4528-E00A-72B0-D8B0DF6E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1637-DC12-4B24-9A82-E064F3540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1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6DB6D-DB8E-6CA7-ACBB-3ADA2DD38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F40772-3187-562C-7923-F153AB0D6B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46CA7-EDF1-5B07-0568-2B8D29B6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5357C-7FE1-52C9-3EF0-C2ED26E1D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7821-809D-416D-8661-B3AA0C21C51D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7E4C7-32B0-5FA5-4251-25716CA70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CE35F-07B0-E05A-2417-195F4682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1637-DC12-4B24-9A82-E064F3540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2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89AF5-968A-DF98-B626-4AEC4757A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FB337-CF96-7B36-0939-7077E5E2D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721E0-09A4-E716-6694-107B5F871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267821-809D-416D-8661-B3AA0C21C51D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C76AA-620D-7FFE-B960-46B264859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00EA5-211F-6433-A0BE-23F659971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D81637-DC12-4B24-9A82-E064F3540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6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FF63-594B-9ACA-7CAD-7B81B4EC6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B1F36"/>
                </a:solidFill>
              </a:rPr>
              <a:t>PowerPoint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3E933-8B96-718C-FBBE-865CC7BCD7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9B1F36"/>
                </a:solidFill>
              </a:rPr>
              <a:t>SESUG 2024</a:t>
            </a:r>
          </a:p>
        </p:txBody>
      </p:sp>
      <p:pic>
        <p:nvPicPr>
          <p:cNvPr id="30" name="Picture 29" descr="A red and black rectangular sign with white letters&#10;&#10;Description automatically generated">
            <a:extLst>
              <a:ext uri="{FF2B5EF4-FFF2-40B4-BE49-F238E27FC236}">
                <a16:creationId xmlns:a16="http://schemas.microsoft.com/office/drawing/2014/main" id="{58F562C1-DD72-EBDE-E123-47474DBA7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8032"/>
            <a:ext cx="12192000" cy="1917789"/>
          </a:xfrm>
          <a:prstGeom prst="rect">
            <a:avLst/>
          </a:prstGeom>
        </p:spPr>
      </p:pic>
      <p:pic>
        <p:nvPicPr>
          <p:cNvPr id="32" name="Picture 31" descr="A red rectangular object with a black border&#10;&#10;Description automatically generated">
            <a:extLst>
              <a:ext uri="{FF2B5EF4-FFF2-40B4-BE49-F238E27FC236}">
                <a16:creationId xmlns:a16="http://schemas.microsoft.com/office/drawing/2014/main" id="{6D59AF06-7AF3-B626-0D39-557AE8AB7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966"/>
            <a:ext cx="12192000" cy="121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4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C41EF-4548-9786-39FF-16BC923AE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PowerPoint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C8492-A20A-09B4-46AE-E52E10891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138133" cy="5079375"/>
          </a:xfrm>
        </p:spPr>
        <p:txBody>
          <a:bodyPr/>
          <a:lstStyle/>
          <a:p>
            <a:r>
              <a:rPr lang="en-US" dirty="0"/>
              <a:t>SESUG 2024</a:t>
            </a:r>
          </a:p>
        </p:txBody>
      </p:sp>
      <p:pic>
        <p:nvPicPr>
          <p:cNvPr id="5" name="Picture 4" descr="A crab on a red and black background&#10;&#10;Description automatically generated">
            <a:extLst>
              <a:ext uri="{FF2B5EF4-FFF2-40B4-BE49-F238E27FC236}">
                <a16:creationId xmlns:a16="http://schemas.microsoft.com/office/drawing/2014/main" id="{4A00E39A-49FE-C6F7-B84D-2CD029B00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333" y="5410242"/>
            <a:ext cx="1137846" cy="144775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F592BB-669C-38A6-9EC0-CED70A6C5C58}"/>
              </a:ext>
            </a:extLst>
          </p:cNvPr>
          <p:cNvCxnSpPr/>
          <p:nvPr/>
        </p:nvCxnSpPr>
        <p:spPr>
          <a:xfrm>
            <a:off x="0" y="1107416"/>
            <a:ext cx="12192000" cy="0"/>
          </a:xfrm>
          <a:prstGeom prst="line">
            <a:avLst/>
          </a:prstGeom>
          <a:ln w="38100">
            <a:solidFill>
              <a:srgbClr val="9B1F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7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22136781-9753-4c75-af28-68a078871ebf}" enabled="0" method="" siteId="{22136781-9753-4c75-af28-68a078871eb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Template</vt:lpstr>
      <vt:lpstr>PowerPoint Template</vt:lpstr>
    </vt:vector>
  </TitlesOfParts>
  <Company>UNC Wilmington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Blum, James E.</dc:creator>
  <cp:lastModifiedBy>Tavakoli, Abbas</cp:lastModifiedBy>
  <cp:revision>2</cp:revision>
  <dcterms:created xsi:type="dcterms:W3CDTF">2024-07-10T18:03:39Z</dcterms:created>
  <dcterms:modified xsi:type="dcterms:W3CDTF">2024-07-14T23:38:30Z</dcterms:modified>
</cp:coreProperties>
</file>